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GOKUL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622021104026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4" name="Picture 3">
            <a:extLst>
              <a:ext uri="{FF2B5EF4-FFF2-40B4-BE49-F238E27FC236}">
                <a16:creationId xmlns:a16="http://schemas.microsoft.com/office/drawing/2014/main" id="{E5C04A34-525C-1CC2-F7E0-E2A1A642DA0A}"/>
              </a:ext>
            </a:extLst>
          </p:cNvPr>
          <p:cNvPicPr>
            <a:picLocks noChangeAspect="1"/>
          </p:cNvPicPr>
          <p:nvPr/>
        </p:nvPicPr>
        <p:blipFill>
          <a:blip r:embed="rId2"/>
          <a:stretch>
            <a:fillRect/>
          </a:stretch>
        </p:blipFill>
        <p:spPr>
          <a:xfrm>
            <a:off x="1420585" y="1445967"/>
            <a:ext cx="6302829" cy="285087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4" name="Picture 3">
            <a:extLst>
              <a:ext uri="{FF2B5EF4-FFF2-40B4-BE49-F238E27FC236}">
                <a16:creationId xmlns:a16="http://schemas.microsoft.com/office/drawing/2014/main" id="{F2E2C284-248F-979B-3939-32B53AA74B3C}"/>
              </a:ext>
            </a:extLst>
          </p:cNvPr>
          <p:cNvPicPr>
            <a:picLocks noChangeAspect="1"/>
          </p:cNvPicPr>
          <p:nvPr/>
        </p:nvPicPr>
        <p:blipFill>
          <a:blip r:embed="rId2"/>
          <a:stretch>
            <a:fillRect/>
          </a:stretch>
        </p:blipFill>
        <p:spPr>
          <a:xfrm>
            <a:off x="979354" y="1274944"/>
            <a:ext cx="7535636" cy="3399227"/>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4" name="Picture 3">
            <a:extLst>
              <a:ext uri="{FF2B5EF4-FFF2-40B4-BE49-F238E27FC236}">
                <a16:creationId xmlns:a16="http://schemas.microsoft.com/office/drawing/2014/main" id="{268246CB-3990-71D5-4AB6-526E6DDC4B25}"/>
              </a:ext>
            </a:extLst>
          </p:cNvPr>
          <p:cNvPicPr>
            <a:picLocks noChangeAspect="1"/>
          </p:cNvPicPr>
          <p:nvPr/>
        </p:nvPicPr>
        <p:blipFill>
          <a:blip r:embed="rId2"/>
          <a:stretch>
            <a:fillRect/>
          </a:stretch>
        </p:blipFill>
        <p:spPr>
          <a:xfrm>
            <a:off x="1436914" y="1320113"/>
            <a:ext cx="6858000" cy="3161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6" name="Picture 5">
            <a:extLst>
              <a:ext uri="{FF2B5EF4-FFF2-40B4-BE49-F238E27FC236}">
                <a16:creationId xmlns:a16="http://schemas.microsoft.com/office/drawing/2014/main" id="{A00BA95E-4906-331E-DC8D-AD2FB317BA42}"/>
              </a:ext>
            </a:extLst>
          </p:cNvPr>
          <p:cNvPicPr>
            <a:picLocks noChangeAspect="1"/>
          </p:cNvPicPr>
          <p:nvPr/>
        </p:nvPicPr>
        <p:blipFill>
          <a:blip r:embed="rId2"/>
          <a:stretch>
            <a:fillRect/>
          </a:stretch>
        </p:blipFill>
        <p:spPr>
          <a:xfrm>
            <a:off x="938893" y="1157521"/>
            <a:ext cx="7413171" cy="343437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4" name="Picture 3">
            <a:extLst>
              <a:ext uri="{FF2B5EF4-FFF2-40B4-BE49-F238E27FC236}">
                <a16:creationId xmlns:a16="http://schemas.microsoft.com/office/drawing/2014/main" id="{0440E682-7E56-DA46-542E-C5888A27C4D7}"/>
              </a:ext>
            </a:extLst>
          </p:cNvPr>
          <p:cNvPicPr>
            <a:picLocks noChangeAspect="1"/>
          </p:cNvPicPr>
          <p:nvPr/>
        </p:nvPicPr>
        <p:blipFill>
          <a:blip r:embed="rId2"/>
          <a:stretch>
            <a:fillRect/>
          </a:stretch>
        </p:blipFill>
        <p:spPr>
          <a:xfrm>
            <a:off x="1109983" y="1179019"/>
            <a:ext cx="7405007" cy="334641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4" name="Picture 3">
            <a:extLst>
              <a:ext uri="{FF2B5EF4-FFF2-40B4-BE49-F238E27FC236}">
                <a16:creationId xmlns:a16="http://schemas.microsoft.com/office/drawing/2014/main" id="{89AED88C-8A30-44D1-706F-53C48F933A88}"/>
              </a:ext>
            </a:extLst>
          </p:cNvPr>
          <p:cNvPicPr>
            <a:picLocks noChangeAspect="1"/>
          </p:cNvPicPr>
          <p:nvPr/>
        </p:nvPicPr>
        <p:blipFill>
          <a:blip r:embed="rId2"/>
          <a:stretch>
            <a:fillRect/>
          </a:stretch>
        </p:blipFill>
        <p:spPr>
          <a:xfrm>
            <a:off x="698628" y="1267649"/>
            <a:ext cx="7816362" cy="3579851"/>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567EDBA6-8C1B-4DC0-EDD0-33BB81FFF4FF}"/>
              </a:ext>
            </a:extLst>
          </p:cNvPr>
          <p:cNvPicPr>
            <a:picLocks noChangeAspect="1"/>
          </p:cNvPicPr>
          <p:nvPr/>
        </p:nvPicPr>
        <p:blipFill>
          <a:blip r:embed="rId2"/>
          <a:stretch>
            <a:fillRect/>
          </a:stretch>
        </p:blipFill>
        <p:spPr>
          <a:xfrm>
            <a:off x="1404256" y="1193091"/>
            <a:ext cx="6833507" cy="3129709"/>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95</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JAGATHISHWARAN P</cp:lastModifiedBy>
  <cp:revision>29</cp:revision>
  <dcterms:modified xsi:type="dcterms:W3CDTF">2024-04-09T06:43:59Z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